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  <p:sp>
        <p:nvSpPr>
          <p:cNvPr id="32" name="Dreptunghi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Dreptunghi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Dreptunghi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Dreptunghi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Dreptunghi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56" name="Dreptunghi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Dreptunghi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Dreptunghi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Dreptunghi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ă liberă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ă liberă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ă liberă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ă liberă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ă liberă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ă liberă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ă liberă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ă liberă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ă liberă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ă liberă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ă liberă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ă liberă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ă liberă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ă liberă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ă liberă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  <p:sp>
        <p:nvSpPr>
          <p:cNvPr id="7" name="Dreptunghi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8" name="Dreptunghi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Dreptunghi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Dreptunghi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Dreptunghi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reptunghi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  <p:sp>
        <p:nvSpPr>
          <p:cNvPr id="16" name="Dreptunghi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Dreptunghi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Dreptunghi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Dreptunghi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Dreptunghi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Dreptunghi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Dreptunghi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Dreptunghi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Dreptunghi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drep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r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drep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rep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rep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u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grpSp>
        <p:nvGrpSpPr>
          <p:cNvPr id="14" name="Grupar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drep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rep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rep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r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drep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rep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rep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Dreptunghi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reptunghi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reptunghi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Dreptunghi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Dreptunghi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Dreptunghi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Dreptunghi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ABBE5D-2AD9-40A0-9686-E52F1F59ED0B}" type="datetimeFigureOut">
              <a:rPr lang="ro-RO" smtClean="0"/>
              <a:t>02.12.2014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39C6B92-4B49-41FB-AEDE-1D6AAECC9D0F}" type="slidenum">
              <a:rPr lang="ro-RO" smtClean="0"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48464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6858000"/>
          </a:xfrm>
        </p:spPr>
        <p:txBody>
          <a:bodyPr/>
          <a:lstStyle/>
          <a:p>
            <a:r>
              <a:rPr lang="ro-RO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6. </a:t>
            </a:r>
            <a:r>
              <a:rPr lang="ro-RO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Spala</a:t>
            </a:r>
            <a:r>
              <a:rPr lang="ro-RO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fructele si legumele </a:t>
            </a:r>
            <a:r>
              <a:rPr lang="ro-RO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inainte</a:t>
            </a:r>
            <a:r>
              <a:rPr lang="ro-RO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de a le consuma.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05166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2" y="0"/>
            <a:ext cx="8734968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6858000"/>
          </a:xfrm>
        </p:spPr>
        <p:txBody>
          <a:bodyPr/>
          <a:lstStyle/>
          <a:p>
            <a:r>
              <a:rPr lang="ro-RO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7. </a:t>
            </a:r>
            <a:r>
              <a:rPr lang="ro-RO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Aeriseste</a:t>
            </a:r>
            <a:r>
              <a:rPr lang="ro-RO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camera in care dormi.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821080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6858000"/>
          </a:xfrm>
        </p:spPr>
        <p:txBody>
          <a:bodyPr/>
          <a:lstStyle/>
          <a:p>
            <a:r>
              <a:rPr lang="ro-RO" dirty="0"/>
              <a:t>8. </a:t>
            </a:r>
            <a:r>
              <a:rPr lang="ro-RO" dirty="0" err="1"/>
              <a:t>Pastreaza-ti</a:t>
            </a:r>
            <a:r>
              <a:rPr lang="ro-RO" dirty="0"/>
              <a:t> unghiile de la </a:t>
            </a:r>
            <a:r>
              <a:rPr lang="ro-RO" dirty="0" err="1"/>
              <a:t>maini</a:t>
            </a:r>
            <a:r>
              <a:rPr lang="ro-RO" dirty="0"/>
              <a:t> si picioare curate.</a:t>
            </a:r>
            <a:br>
              <a:rPr lang="ro-RO" dirty="0"/>
            </a:br>
            <a:r>
              <a:rPr lang="ro-RO" dirty="0"/>
              <a:t> </a:t>
            </a:r>
            <a:br>
              <a:rPr lang="ro-RO" dirty="0"/>
            </a:b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85316"/>
            <a:ext cx="8743414" cy="54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1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6858000"/>
          </a:xfrm>
        </p:spPr>
        <p:txBody>
          <a:bodyPr/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-1"/>
            <a:ext cx="3851920" cy="3429001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4" y="1"/>
            <a:ext cx="4950596" cy="3429000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9144000" cy="34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8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6858000"/>
          </a:xfrm>
        </p:spPr>
        <p:txBody>
          <a:bodyPr/>
          <a:lstStyle/>
          <a:p>
            <a:r>
              <a:rPr lang="ro-RO" dirty="0" smtClean="0"/>
              <a:t>	Igiena </a:t>
            </a:r>
            <a:r>
              <a:rPr lang="ro-RO" dirty="0"/>
              <a:t>joaca un rol deosebit de important pentru </a:t>
            </a:r>
            <a:r>
              <a:rPr lang="ro-RO" dirty="0" err="1"/>
              <a:t>sanatatea</a:t>
            </a:r>
            <a:r>
              <a:rPr lang="ro-RO" dirty="0"/>
              <a:t> </a:t>
            </a:r>
            <a:r>
              <a:rPr lang="ro-RO" dirty="0" err="1"/>
              <a:t>noastra</a:t>
            </a:r>
            <a:r>
              <a:rPr lang="ro-RO" dirty="0"/>
              <a:t>!</a:t>
            </a: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8" y="1772816"/>
            <a:ext cx="874949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33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25" y="166687"/>
            <a:ext cx="5972175" cy="6524625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199" y="166687"/>
            <a:ext cx="8229600" cy="1143000"/>
          </a:xfrm>
        </p:spPr>
        <p:txBody>
          <a:bodyPr/>
          <a:lstStyle/>
          <a:p>
            <a:r>
              <a:rPr lang="ro-RO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	 </a:t>
            </a:r>
            <a:r>
              <a:rPr lang="ro-RO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Stop</a:t>
            </a:r>
            <a:r>
              <a:rPr lang="ro-RO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! </a:t>
            </a:r>
            <a:r>
              <a:rPr lang="ro-RO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Spala-te</a:t>
            </a:r>
            <a:r>
              <a:rPr lang="ro-RO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pe </a:t>
            </a:r>
            <a:r>
              <a:rPr lang="ro-RO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maini</a:t>
            </a:r>
            <a:r>
              <a:rPr lang="ro-RO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25612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07504" y="260648"/>
            <a:ext cx="84249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dirty="0" smtClean="0">
                <a:latin typeface="Arial Black" panose="020B0A04020102020204" pitchFamily="34" charset="0"/>
              </a:rPr>
              <a:t>	</a:t>
            </a:r>
            <a:r>
              <a:rPr lang="ro-RO" sz="4400" dirty="0" smtClean="0">
                <a:latin typeface="+mj-lt"/>
              </a:rPr>
              <a:t>Igiena </a:t>
            </a:r>
            <a:r>
              <a:rPr lang="ro-RO" sz="4400" dirty="0">
                <a:latin typeface="+mj-lt"/>
              </a:rPr>
              <a:t>este un </a:t>
            </a:r>
            <a:r>
              <a:rPr lang="ro-RO" sz="4400" dirty="0" err="1">
                <a:latin typeface="+mj-lt"/>
              </a:rPr>
              <a:t>cuvant</a:t>
            </a:r>
            <a:r>
              <a:rPr lang="ro-RO" sz="4400" dirty="0">
                <a:latin typeface="+mj-lt"/>
              </a:rPr>
              <a:t> pe care </a:t>
            </a:r>
            <a:r>
              <a:rPr lang="ro-RO" sz="4400" dirty="0" err="1">
                <a:latin typeface="+mj-lt"/>
              </a:rPr>
              <a:t>il</a:t>
            </a:r>
            <a:r>
              <a:rPr lang="ro-RO" sz="4400" dirty="0">
                <a:latin typeface="+mj-lt"/>
              </a:rPr>
              <a:t> folosim pentru a ne referi la </a:t>
            </a:r>
            <a:r>
              <a:rPr lang="ro-RO" sz="4400" dirty="0" err="1">
                <a:latin typeface="+mj-lt"/>
              </a:rPr>
              <a:t>activitatile</a:t>
            </a:r>
            <a:r>
              <a:rPr lang="ro-RO" sz="4400" dirty="0">
                <a:latin typeface="+mj-lt"/>
              </a:rPr>
              <a:t> pe care le facem pentru a ne </a:t>
            </a:r>
            <a:r>
              <a:rPr lang="ro-RO" sz="4400" dirty="0" err="1">
                <a:latin typeface="+mj-lt"/>
              </a:rPr>
              <a:t>pastra</a:t>
            </a:r>
            <a:r>
              <a:rPr lang="ro-RO" sz="4400" dirty="0">
                <a:latin typeface="+mj-lt"/>
              </a:rPr>
              <a:t> </a:t>
            </a:r>
            <a:r>
              <a:rPr lang="ro-RO" sz="4400" dirty="0" err="1">
                <a:latin typeface="+mj-lt"/>
              </a:rPr>
              <a:t>curati</a:t>
            </a:r>
            <a:r>
              <a:rPr lang="ro-RO" sz="4400" dirty="0">
                <a:latin typeface="+mj-lt"/>
              </a:rPr>
              <a:t> si </a:t>
            </a:r>
            <a:r>
              <a:rPr lang="ro-RO" sz="4400" dirty="0" err="1">
                <a:latin typeface="+mj-lt"/>
              </a:rPr>
              <a:t>sanatosi</a:t>
            </a:r>
            <a:r>
              <a:rPr lang="ro-RO" sz="4400" dirty="0">
                <a:latin typeface="+mj-lt"/>
              </a:rPr>
              <a:t>. </a:t>
            </a:r>
            <a:r>
              <a:rPr lang="ro-RO" sz="4400" dirty="0" err="1">
                <a:latin typeface="+mj-lt"/>
              </a:rPr>
              <a:t>Toti</a:t>
            </a:r>
            <a:r>
              <a:rPr lang="ro-RO" sz="4400" dirty="0">
                <a:latin typeface="+mj-lt"/>
              </a:rPr>
              <a:t> trebuie sa </a:t>
            </a:r>
            <a:r>
              <a:rPr lang="ro-RO" sz="4400" dirty="0" err="1">
                <a:latin typeface="+mj-lt"/>
              </a:rPr>
              <a:t>invatam</a:t>
            </a:r>
            <a:r>
              <a:rPr lang="ro-RO" sz="4400" dirty="0">
                <a:latin typeface="+mj-lt"/>
              </a:rPr>
              <a:t> </a:t>
            </a:r>
            <a:r>
              <a:rPr lang="ro-RO" sz="4400" dirty="0" err="1">
                <a:latin typeface="+mj-lt"/>
              </a:rPr>
              <a:t>sa</a:t>
            </a:r>
            <a:r>
              <a:rPr lang="ro-RO" sz="4400" dirty="0">
                <a:latin typeface="+mj-lt"/>
              </a:rPr>
              <a:t> ne </a:t>
            </a:r>
            <a:r>
              <a:rPr lang="ro-RO" sz="4400" dirty="0" err="1">
                <a:latin typeface="+mj-lt"/>
              </a:rPr>
              <a:t>insusim</a:t>
            </a:r>
            <a:r>
              <a:rPr lang="ro-RO" sz="4400" dirty="0">
                <a:latin typeface="+mj-lt"/>
              </a:rPr>
              <a:t> obiceiurile care ne ajuta sa ne </a:t>
            </a:r>
            <a:r>
              <a:rPr lang="ro-RO" sz="4400" dirty="0" err="1">
                <a:latin typeface="+mj-lt"/>
              </a:rPr>
              <a:t>pastram</a:t>
            </a:r>
            <a:r>
              <a:rPr lang="ro-RO" sz="4400" dirty="0">
                <a:latin typeface="+mj-lt"/>
              </a:rPr>
              <a:t> </a:t>
            </a:r>
            <a:r>
              <a:rPr lang="ro-RO" sz="4400" dirty="0" err="1">
                <a:latin typeface="+mj-lt"/>
              </a:rPr>
              <a:t>sanatatea</a:t>
            </a:r>
            <a:r>
              <a:rPr lang="ro-RO" sz="4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579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6408712"/>
          </a:xfrm>
        </p:spPr>
        <p:txBody>
          <a:bodyPr/>
          <a:lstStyle/>
          <a:p>
            <a:r>
              <a:rPr lang="ro-RO" sz="4400" dirty="0"/>
              <a:t>Igiena personala </a:t>
            </a:r>
            <a:r>
              <a:rPr lang="ro-RO" sz="4400" dirty="0" err="1"/>
              <a:t>inseamna</a:t>
            </a:r>
            <a:r>
              <a:rPr lang="ro-RO" sz="4400" dirty="0"/>
              <a:t> sa ai grija de tine in fiecare zi; cu cat </a:t>
            </a:r>
            <a:r>
              <a:rPr lang="ro-RO" sz="4400" dirty="0" err="1"/>
              <a:t>pastrezi</a:t>
            </a:r>
            <a:r>
              <a:rPr lang="ro-RO" sz="4400" dirty="0"/>
              <a:t> un nivel ridicat de igiena personala, cu </a:t>
            </a:r>
            <a:r>
              <a:rPr lang="ro-RO" sz="4400" dirty="0" err="1"/>
              <a:t>atat</a:t>
            </a:r>
            <a:r>
              <a:rPr lang="ro-RO" sz="4400" dirty="0"/>
              <a:t> vizitele la medic vor fi mai rare. In plus, vei fi mereu apreciat de familie si de prieteni.</a:t>
            </a:r>
            <a:br>
              <a:rPr lang="ro-RO" sz="4400" dirty="0"/>
            </a:br>
            <a:endParaRPr lang="ro-RO" sz="4400" dirty="0"/>
          </a:p>
        </p:txBody>
      </p:sp>
    </p:spTree>
    <p:extLst>
      <p:ext uri="{BB962C8B-B14F-4D97-AF65-F5344CB8AC3E}">
        <p14:creationId xmlns:p14="http://schemas.microsoft.com/office/powerpoint/2010/main" val="2729134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6669360"/>
          </a:xfrm>
        </p:spPr>
        <p:txBody>
          <a:bodyPr/>
          <a:lstStyle/>
          <a:p>
            <a:r>
              <a:rPr lang="ro-RO" sz="3600" b="1" dirty="0" smtClean="0"/>
              <a:t>	</a:t>
            </a:r>
            <a:r>
              <a:rPr lang="ro-RO" sz="3600" b="1" dirty="0" err="1" smtClean="0"/>
              <a:t>Iata</a:t>
            </a:r>
            <a:r>
              <a:rPr lang="ro-RO" sz="3600" b="1" dirty="0" smtClean="0"/>
              <a:t> </a:t>
            </a:r>
            <a:r>
              <a:rPr lang="ro-RO" sz="3600" b="1" dirty="0" err="1"/>
              <a:t>cateva</a:t>
            </a:r>
            <a:r>
              <a:rPr lang="ro-RO" sz="3600" b="1" dirty="0"/>
              <a:t> reguli de baza care </a:t>
            </a:r>
            <a:r>
              <a:rPr lang="ro-RO" sz="3600" b="1" dirty="0" err="1"/>
              <a:t>tin</a:t>
            </a:r>
            <a:r>
              <a:rPr lang="ro-RO" sz="3600" b="1" dirty="0"/>
              <a:t> de igiena personala</a:t>
            </a:r>
            <a:r>
              <a:rPr lang="ro-RO" sz="3600" b="1" dirty="0" smtClean="0"/>
              <a:t>:</a:t>
            </a:r>
            <a:br>
              <a:rPr lang="ro-RO" sz="3600" b="1" dirty="0" smtClean="0"/>
            </a:br>
            <a:r>
              <a:rPr lang="ro-RO" sz="3600" dirty="0" smtClean="0"/>
              <a:t>1</a:t>
            </a:r>
            <a:r>
              <a:rPr lang="ro-RO" sz="3600" dirty="0"/>
              <a:t>. </a:t>
            </a:r>
            <a:r>
              <a:rPr lang="ro-RO" sz="3600" dirty="0" err="1"/>
              <a:t>Spala-te</a:t>
            </a:r>
            <a:r>
              <a:rPr lang="ro-RO" sz="3600" dirty="0"/>
              <a:t> o data pe zi pe tot corpul cu apa calda si </a:t>
            </a:r>
            <a:r>
              <a:rPr lang="ro-RO" sz="3600" dirty="0" err="1"/>
              <a:t>sapun</a:t>
            </a:r>
            <a:r>
              <a:rPr lang="ro-RO" sz="3600" dirty="0"/>
              <a:t>; </a:t>
            </a:r>
            <a:r>
              <a:rPr lang="ro-RO" sz="3600" dirty="0" err="1"/>
              <a:t>sterge-te</a:t>
            </a:r>
            <a:r>
              <a:rPr lang="ro-RO" sz="3600" dirty="0"/>
              <a:t> bine si </a:t>
            </a:r>
            <a:r>
              <a:rPr lang="ro-RO" sz="3600" dirty="0" err="1"/>
              <a:t>imbraca</a:t>
            </a:r>
            <a:r>
              <a:rPr lang="ro-RO" sz="3600" dirty="0"/>
              <a:t> haine curate, </a:t>
            </a:r>
            <a:r>
              <a:rPr lang="ro-RO" sz="3600" dirty="0" err="1"/>
              <a:t>proaspat</a:t>
            </a:r>
            <a:r>
              <a:rPr lang="ro-RO" sz="3600" dirty="0"/>
              <a:t> </a:t>
            </a:r>
            <a:r>
              <a:rPr lang="ro-RO" sz="3600" dirty="0" err="1"/>
              <a:t>spalate</a:t>
            </a:r>
            <a:r>
              <a:rPr lang="ro-RO" sz="3600" dirty="0"/>
              <a:t>. Rufele murdare pune-le la </a:t>
            </a:r>
            <a:r>
              <a:rPr lang="ro-RO" sz="3600" dirty="0" err="1" smtClean="0"/>
              <a:t>spalat</a:t>
            </a:r>
            <a:r>
              <a:rPr lang="ro-RO" sz="3600" dirty="0" smtClean="0"/>
              <a:t>.</a:t>
            </a:r>
            <a:br>
              <a:rPr lang="ro-RO" sz="3600" dirty="0" smtClean="0"/>
            </a:br>
            <a:endParaRPr lang="ro-RO" sz="3600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49080"/>
            <a:ext cx="698477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38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496944" cy="6375251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6741368"/>
          </a:xfrm>
        </p:spPr>
        <p:txBody>
          <a:bodyPr/>
          <a:lstStyle/>
          <a:p>
            <a:r>
              <a:rPr lang="ro-RO" dirty="0"/>
              <a:t>2. </a:t>
            </a:r>
            <a:r>
              <a:rPr lang="ro-RO" dirty="0" err="1"/>
              <a:t>Spala-te</a:t>
            </a:r>
            <a:r>
              <a:rPr lang="ro-RO" dirty="0"/>
              <a:t> pe </a:t>
            </a:r>
            <a:r>
              <a:rPr lang="ro-RO" dirty="0" err="1"/>
              <a:t>maini</a:t>
            </a:r>
            <a:r>
              <a:rPr lang="ro-RO" dirty="0"/>
              <a:t> </a:t>
            </a:r>
            <a:r>
              <a:rPr lang="ro-RO" dirty="0" err="1"/>
              <a:t>inainte</a:t>
            </a:r>
            <a:r>
              <a:rPr lang="ro-RO" dirty="0"/>
              <a:t> si </a:t>
            </a:r>
            <a:r>
              <a:rPr lang="ro-RO" dirty="0" err="1"/>
              <a:t>dupa</a:t>
            </a:r>
            <a:r>
              <a:rPr lang="ro-RO" dirty="0"/>
              <a:t> masa.</a:t>
            </a:r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54625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8" y="116633"/>
            <a:ext cx="8754282" cy="6563096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6858000"/>
          </a:xfrm>
        </p:spPr>
        <p:txBody>
          <a:bodyPr/>
          <a:lstStyle/>
          <a:p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3.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Spala-te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pe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maini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dupa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cumparaturi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,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dupa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ce ai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mangaiat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animale,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dupa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ce ai folosit toaleta,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dupa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ce te-ai jucat,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dupa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ce ai folosit batista pentru nas, te-ai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pieptanat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sau te-ai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incaltat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, dar si </a:t>
            </a:r>
            <a:r>
              <a:rPr lang="ro-RO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dupa</a:t>
            </a:r>
            <a:r>
              <a:rPr lang="ro-RO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 ce ai dus gunoiul.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28201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748463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6858000"/>
          </a:xfrm>
        </p:spPr>
        <p:txBody>
          <a:bodyPr/>
          <a:lstStyle/>
          <a:p>
            <a:r>
              <a:rPr lang="ro-RO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4. </a:t>
            </a:r>
            <a:r>
              <a:rPr lang="ro-RO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Spala-te</a:t>
            </a:r>
            <a:r>
              <a:rPr lang="ro-RO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pe </a:t>
            </a:r>
            <a:r>
              <a:rPr lang="ro-RO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dinti</a:t>
            </a:r>
            <a:r>
              <a:rPr lang="ro-RO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o-RO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dimineata</a:t>
            </a:r>
            <a:r>
              <a:rPr lang="ro-RO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seara si </a:t>
            </a:r>
            <a:r>
              <a:rPr lang="ro-RO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dupa</a:t>
            </a:r>
            <a:r>
              <a:rPr lang="ro-RO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fiecare masa.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1202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3" y="0"/>
            <a:ext cx="8712968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5. Mergi regulat la dentist.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17746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u">
  <a:themeElements>
    <a:clrScheme name="Metrou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u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u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</TotalTime>
  <Words>153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Metrou</vt:lpstr>
      <vt:lpstr>PowerPoint Presentation</vt:lpstr>
      <vt:lpstr>  Stop! Spala-te pe maini!</vt:lpstr>
      <vt:lpstr>PowerPoint Presentation</vt:lpstr>
      <vt:lpstr>Igiena personala inseamna sa ai grija de tine in fiecare zi; cu cat pastrezi un nivel ridicat de igiena personala, cu atat vizitele la medic vor fi mai rare. In plus, vei fi mereu apreciat de familie si de prieteni. </vt:lpstr>
      <vt:lpstr> Iata cateva reguli de baza care tin de igiena personala: 1. Spala-te o data pe zi pe tot corpul cu apa calda si sapun; sterge-te bine si imbraca haine curate, proaspat spalate. Rufele murdare pune-le la spalat. </vt:lpstr>
      <vt:lpstr>2. Spala-te pe maini inainte si dupa masa. </vt:lpstr>
      <vt:lpstr>3. Spala-te pe maini dupa cumparaturi, dupa ce ai mangaiat animale, dupa ce ai folosit toaleta, dupa ce te-ai jucat, dupa ce ai folosit batista pentru nas, te-ai pieptanat sau te-ai incaltat, dar si dupa ce ai dus gunoiul. </vt:lpstr>
      <vt:lpstr>4. Spala-te pe dinti dimineata, seara si dupa fiecare masa. </vt:lpstr>
      <vt:lpstr>5. Mergi regulat la dentist. </vt:lpstr>
      <vt:lpstr>6. Spala fructele si legumele inainte de a le consuma. </vt:lpstr>
      <vt:lpstr>7. Aeriseste camera in care dormi. </vt:lpstr>
      <vt:lpstr>8. Pastreaza-ti unghiile de la maini si picioare curate.   </vt:lpstr>
      <vt:lpstr>      </vt:lpstr>
      <vt:lpstr> Igiena joaca un rol deosebit de important pentru sanatatea noastra!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Stop! Spala-te pe maini!</dc:title>
  <dc:creator>Utilizator Windows</dc:creator>
  <cp:lastModifiedBy>Lenovo</cp:lastModifiedBy>
  <cp:revision>6</cp:revision>
  <dcterms:created xsi:type="dcterms:W3CDTF">2014-12-02T11:49:29Z</dcterms:created>
  <dcterms:modified xsi:type="dcterms:W3CDTF">2014-12-02T13:11:40Z</dcterms:modified>
</cp:coreProperties>
</file>